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9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5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7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6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8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5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6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2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F0637-E11C-4BAA-B689-7B6332830923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07F81-A98D-450A-AD75-F5329655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isometricOffAxis1Left"/>
              <a:lightRig rig="threePt" dir="t"/>
            </a:scene3d>
          </a:bodyPr>
          <a:lstStyle/>
          <a:p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العشاري والسباعي</a:t>
            </a:r>
            <a:endParaRPr lang="en-US" dirty="0"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الالعاب المركبة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691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الالعاب المركبة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مرحلة المسابقات المتعددة هي المرحلة المبكرة من				 تطور اللاعب</a:t>
            </a:r>
          </a:p>
          <a:p>
            <a:endParaRPr lang="ar-IQ" dirty="0" smtClean="0"/>
          </a:p>
          <a:p>
            <a:r>
              <a:rPr lang="ar-IQ" dirty="0" smtClean="0"/>
              <a:t>ينبغي على اللاعبين الناشئين /المبتدئين أن يجربوا					جميع المسابقات</a:t>
            </a:r>
          </a:p>
          <a:p>
            <a:r>
              <a:rPr lang="ar-IQ" dirty="0" smtClean="0"/>
              <a:t>في التدريب </a:t>
            </a:r>
          </a:p>
          <a:p>
            <a:r>
              <a:rPr lang="ar-IQ" dirty="0" smtClean="0"/>
              <a:t>وفي المنافسة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10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الالعاب المركبة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يشارك اللاعبين الناشئين بعد تعلم المهارات المتعددة (</a:t>
            </a:r>
            <a:r>
              <a:rPr lang="ar-IQ" dirty="0" err="1" smtClean="0"/>
              <a:t>الجرى</a:t>
            </a:r>
            <a:r>
              <a:rPr lang="ar-IQ" dirty="0" smtClean="0"/>
              <a:t> والوثب </a:t>
            </a:r>
            <a:r>
              <a:rPr lang="ar-IQ" dirty="0" err="1" smtClean="0"/>
              <a:t>والرمى</a:t>
            </a:r>
            <a:r>
              <a:rPr lang="ar-IQ" dirty="0" smtClean="0"/>
              <a:t> </a:t>
            </a:r>
            <a:r>
              <a:rPr lang="en-US" dirty="0" smtClean="0"/>
              <a:t>RJT) </a:t>
            </a:r>
            <a:r>
              <a:rPr lang="ar-IQ" dirty="0" smtClean="0"/>
              <a:t>عند حوالى سن 15 سنة مرحلة ’تطور المسابقات المتعددة ‘ 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هناك </a:t>
            </a:r>
            <a:r>
              <a:rPr lang="ar-IQ" dirty="0" err="1" smtClean="0"/>
              <a:t>فى</a:t>
            </a:r>
            <a:r>
              <a:rPr lang="ar-IQ" dirty="0" smtClean="0"/>
              <a:t> ألعاب القوى ست مجموعات للمسابقة :</a:t>
            </a:r>
          </a:p>
          <a:p>
            <a:endParaRPr lang="ar-IQ" dirty="0" smtClean="0"/>
          </a:p>
          <a:p>
            <a:r>
              <a:rPr lang="ar-IQ" dirty="0" smtClean="0"/>
              <a:t>العدو والحواجز         المسافات المتوسطة والطويلة</a:t>
            </a:r>
          </a:p>
          <a:p>
            <a:r>
              <a:rPr lang="ar-IQ" dirty="0" err="1" smtClean="0"/>
              <a:t>المشى</a:t>
            </a:r>
            <a:r>
              <a:rPr lang="ar-IQ" dirty="0" smtClean="0"/>
              <a:t> 	          الوثب </a:t>
            </a:r>
          </a:p>
          <a:p>
            <a:r>
              <a:rPr lang="ar-IQ" dirty="0" err="1" smtClean="0"/>
              <a:t>الرمى</a:t>
            </a:r>
            <a:r>
              <a:rPr lang="ar-IQ" dirty="0" smtClean="0"/>
              <a:t> 		المسابقات المركبة.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6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الالعاب المركبة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يجب على جميع اللاعبين التنافس في عدد من مسابقات </a:t>
            </a:r>
            <a:r>
              <a:rPr lang="ar-IQ" dirty="0" err="1" smtClean="0"/>
              <a:t>الجرى</a:t>
            </a:r>
            <a:r>
              <a:rPr lang="ar-IQ" dirty="0" smtClean="0"/>
              <a:t> والوثب </a:t>
            </a:r>
            <a:r>
              <a:rPr lang="ar-IQ" dirty="0" err="1" smtClean="0"/>
              <a:t>والرمى</a:t>
            </a:r>
            <a:r>
              <a:rPr lang="ar-IQ" dirty="0" smtClean="0"/>
              <a:t> – </a:t>
            </a:r>
            <a:r>
              <a:rPr lang="ar-IQ" dirty="0" err="1" smtClean="0"/>
              <a:t>مندمجه</a:t>
            </a:r>
            <a:r>
              <a:rPr lang="ar-IQ" dirty="0" smtClean="0"/>
              <a:t> مع بعضهما البعض </a:t>
            </a:r>
          </a:p>
          <a:p>
            <a:r>
              <a:rPr lang="ar-IQ" dirty="0" smtClean="0"/>
              <a:t>يتحول أداء اللاعب في كل مسابقة من المسابقات إلى نقاط باستخدام جداول احتساب النقاط مع "تجميع" هذه النقاط من أجل إعطاء النتيجة</a:t>
            </a:r>
          </a:p>
          <a:p>
            <a:r>
              <a:rPr lang="ar-IQ" dirty="0" smtClean="0"/>
              <a:t>يفوز اللاعب الذى يحصل على معظم النقاط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6740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104</Words>
  <Application>Microsoft Office PowerPoint</Application>
  <PresentationFormat>عرض على الشاشة (3:4)‏</PresentationFormat>
  <Paragraphs>21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الالعاب المركبة</vt:lpstr>
      <vt:lpstr>الالعاب المركبة</vt:lpstr>
      <vt:lpstr>الالعاب المركبة</vt:lpstr>
      <vt:lpstr>الالعاب المركبة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الالعاب المركبة</dc:title>
  <dc:creator>Maher</dc:creator>
  <cp:lastModifiedBy>Maher</cp:lastModifiedBy>
  <cp:revision>3</cp:revision>
  <dcterms:created xsi:type="dcterms:W3CDTF">2018-12-10T19:49:31Z</dcterms:created>
  <dcterms:modified xsi:type="dcterms:W3CDTF">2018-12-10T19:56:34Z</dcterms:modified>
</cp:coreProperties>
</file>